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92" r:id="rId6"/>
    <p:sldId id="257" r:id="rId7"/>
    <p:sldId id="259" r:id="rId8"/>
    <p:sldId id="263" r:id="rId9"/>
    <p:sldId id="295" r:id="rId10"/>
    <p:sldId id="299" r:id="rId11"/>
    <p:sldId id="260" r:id="rId12"/>
    <p:sldId id="261" r:id="rId13"/>
    <p:sldId id="262" r:id="rId14"/>
    <p:sldId id="304" r:id="rId15"/>
    <p:sldId id="281" r:id="rId16"/>
    <p:sldId id="282" r:id="rId17"/>
    <p:sldId id="268" r:id="rId18"/>
    <p:sldId id="269" r:id="rId19"/>
    <p:sldId id="272" r:id="rId20"/>
    <p:sldId id="270" r:id="rId21"/>
    <p:sldId id="264" r:id="rId22"/>
    <p:sldId id="273" r:id="rId23"/>
    <p:sldId id="276" r:id="rId24"/>
    <p:sldId id="274" r:id="rId25"/>
    <p:sldId id="301" r:id="rId26"/>
    <p:sldId id="278" r:id="rId27"/>
    <p:sldId id="277" r:id="rId28"/>
    <p:sldId id="280" r:id="rId29"/>
    <p:sldId id="302" r:id="rId30"/>
    <p:sldId id="284" r:id="rId31"/>
    <p:sldId id="296" r:id="rId32"/>
    <p:sldId id="285" r:id="rId33"/>
    <p:sldId id="294" r:id="rId34"/>
    <p:sldId id="290" r:id="rId35"/>
    <p:sldId id="289" r:id="rId36"/>
    <p:sldId id="297" r:id="rId37"/>
    <p:sldId id="286" r:id="rId38"/>
    <p:sldId id="287" r:id="rId39"/>
    <p:sldId id="275"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102" d="100"/>
          <a:sy n="102" d="100"/>
        </p:scale>
        <p:origin x="660" y="102"/>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15</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17</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23</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24</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1321</TotalTime>
  <Words>2066</Words>
  <Application>Microsoft Office PowerPoint</Application>
  <PresentationFormat>Custom</PresentationFormat>
  <Paragraphs>368</Paragraphs>
  <Slides>38</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Example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156</cp:revision>
  <dcterms:created xsi:type="dcterms:W3CDTF">2015-05-04T07:51:09Z</dcterms:created>
  <dcterms:modified xsi:type="dcterms:W3CDTF">2015-05-26T15:09:01Z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